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182352E-A29D-4D20-9487-AC40A6EBE4FF}" type="datetimeFigureOut">
              <a:rPr lang="en-US" smtClean="0"/>
              <a:t>06/04/2017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E647E99-7FEA-4853-B5FB-30FB92EC15C2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5394300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352E-A29D-4D20-9487-AC40A6EBE4FF}" type="datetimeFigureOut">
              <a:rPr lang="en-US" smtClean="0"/>
              <a:t>06/04/2017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7E99-7FEA-4853-B5FB-30FB92EC1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827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182352E-A29D-4D20-9487-AC40A6EBE4FF}" type="datetimeFigureOut">
              <a:rPr lang="en-US" smtClean="0"/>
              <a:t>06/04/2017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E647E99-7FEA-4853-B5FB-30FB92EC15C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2576357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352E-A29D-4D20-9487-AC40A6EBE4FF}" type="datetimeFigureOut">
              <a:rPr lang="en-US" smtClean="0"/>
              <a:t>06/04/2017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7E99-7FEA-4853-B5FB-30FB92EC1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43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352E-A29D-4D20-9487-AC40A6EBE4FF}" type="datetimeFigureOut">
              <a:rPr lang="en-US" smtClean="0"/>
              <a:t>06/04/2017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7E99-7FEA-4853-B5FB-30FB92EC1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651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352E-A29D-4D20-9487-AC40A6EBE4FF}" type="datetimeFigureOut">
              <a:rPr lang="en-US" smtClean="0"/>
              <a:t>06/04/2017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7E99-7FEA-4853-B5FB-30FB92EC1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551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352E-A29D-4D20-9487-AC40A6EBE4FF}" type="datetimeFigureOut">
              <a:rPr lang="en-US" smtClean="0"/>
              <a:t>06/04/2017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7E99-7FEA-4853-B5FB-30FB92EC1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731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182352E-A29D-4D20-9487-AC40A6EBE4FF}" type="datetimeFigureOut">
              <a:rPr lang="en-US" smtClean="0"/>
              <a:t>06/04/2017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E647E99-7FEA-4853-B5FB-30FB92EC15C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49658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182352E-A29D-4D20-9487-AC40A6EBE4FF}" type="datetimeFigureOut">
              <a:rPr lang="en-US" smtClean="0"/>
              <a:t>06/04/2017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E647E99-7FEA-4853-B5FB-30FB92EC15C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93562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352E-A29D-4D20-9487-AC40A6EBE4FF}" type="datetimeFigureOut">
              <a:rPr lang="en-US" smtClean="0"/>
              <a:t>06/04/2017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7E99-7FEA-4853-B5FB-30FB92EC1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381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352E-A29D-4D20-9487-AC40A6EBE4FF}" type="datetimeFigureOut">
              <a:rPr lang="en-US" smtClean="0"/>
              <a:t>06/04/2017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7E99-7FEA-4853-B5FB-30FB92EC1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7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6182352E-A29D-4D20-9487-AC40A6EBE4FF}" type="datetimeFigureOut">
              <a:rPr lang="en-US" smtClean="0"/>
              <a:t>06/04/2017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1E647E99-7FEA-4853-B5FB-30FB92EC15C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13167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 New Beginning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Ludwig Easton</a:t>
            </a:r>
          </a:p>
          <a:p>
            <a:r>
              <a:rPr lang="en-US" dirty="0"/>
              <a:t>04/06/2017</a:t>
            </a:r>
          </a:p>
        </p:txBody>
      </p:sp>
    </p:spTree>
    <p:extLst>
      <p:ext uri="{BB962C8B-B14F-4D97-AF65-F5344CB8AC3E}">
        <p14:creationId xmlns:p14="http://schemas.microsoft.com/office/powerpoint/2010/main" val="3960468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5972"/>
            <a:ext cx="10206111" cy="1325880"/>
          </a:xfrm>
        </p:spPr>
        <p:txBody>
          <a:bodyPr>
            <a:normAutofit/>
          </a:bodyPr>
          <a:lstStyle/>
          <a:p>
            <a:r>
              <a:rPr lang="en-US" b="1" dirty="0"/>
              <a:t>Let go of the Old and Embrace the New</a:t>
            </a:r>
            <a:br>
              <a:rPr lang="en-US" b="1" dirty="0"/>
            </a:br>
            <a:r>
              <a:rPr lang="en-US" b="1" dirty="0"/>
              <a:t>-----------------------------------------------------------------------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519311"/>
            <a:ext cx="9601200" cy="4923692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Learn to do it God’s way and not our way </a:t>
            </a:r>
          </a:p>
          <a:p>
            <a:pPr marL="0" indent="0">
              <a:buNone/>
            </a:pPr>
            <a:r>
              <a:rPr lang="en-US" sz="2800" dirty="0">
                <a:sym typeface="Wingdings" panose="05000000000000000000" pitchFamily="2" charset="2"/>
              </a:rPr>
              <a:t>From the Old Move to the New</a:t>
            </a:r>
            <a:endParaRPr lang="en-US" sz="2800" dirty="0"/>
          </a:p>
          <a:p>
            <a:pPr marL="0" indent="0">
              <a:buNone/>
            </a:pPr>
            <a:r>
              <a:rPr lang="en-US" sz="2800" b="1" u="sng" dirty="0"/>
              <a:t>Matthew 4:1-11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The word of God comes to us powerfully in a fresh new way (Rom10: 8-13)</a:t>
            </a:r>
          </a:p>
          <a:p>
            <a:pPr marL="530352" lvl="1" indent="0">
              <a:buNone/>
            </a:pPr>
            <a:r>
              <a:rPr lang="en-US" sz="2800" dirty="0"/>
              <a:t>Know how to </a:t>
            </a:r>
            <a:r>
              <a:rPr lang="en-US" sz="2800" b="1" dirty="0"/>
              <a:t>hear</a:t>
            </a:r>
            <a:r>
              <a:rPr lang="en-US" sz="2800" dirty="0"/>
              <a:t> it,</a:t>
            </a:r>
          </a:p>
          <a:p>
            <a:pPr marL="530352" lvl="1" indent="0">
              <a:buNone/>
            </a:pPr>
            <a:r>
              <a:rPr lang="en-US" sz="2800" dirty="0"/>
              <a:t>		   to </a:t>
            </a:r>
            <a:r>
              <a:rPr lang="en-US" sz="2800" b="1" dirty="0"/>
              <a:t>believe</a:t>
            </a:r>
            <a:r>
              <a:rPr lang="en-US" sz="2800" dirty="0"/>
              <a:t> in faith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056931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21</TotalTime>
  <Words>59</Words>
  <Application>Microsoft Office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Franklin Gothic Book</vt:lpstr>
      <vt:lpstr>Wingdings</vt:lpstr>
      <vt:lpstr>Crop</vt:lpstr>
      <vt:lpstr>A New Beginning</vt:lpstr>
      <vt:lpstr>Let go of the Old and Embrace the New -----------------------------------------------------------------------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New Beginning</dc:title>
  <dc:creator>Evangel</dc:creator>
  <cp:lastModifiedBy>Evangel</cp:lastModifiedBy>
  <cp:revision>5</cp:revision>
  <dcterms:created xsi:type="dcterms:W3CDTF">2017-06-04T02:37:56Z</dcterms:created>
  <dcterms:modified xsi:type="dcterms:W3CDTF">2017-06-04T02:59:47Z</dcterms:modified>
</cp:coreProperties>
</file>